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9" r:id="rId3"/>
    <p:sldId id="257" r:id="rId4"/>
    <p:sldId id="258" r:id="rId5"/>
    <p:sldId id="260" r:id="rId6"/>
    <p:sldId id="262" r:id="rId7"/>
    <p:sldId id="263" r:id="rId8"/>
    <p:sldId id="265" r:id="rId9"/>
    <p:sldId id="270" r:id="rId10"/>
    <p:sldId id="271" r:id="rId11"/>
    <p:sldId id="272" r:id="rId12"/>
    <p:sldId id="274" r:id="rId13"/>
    <p:sldId id="275" r:id="rId14"/>
    <p:sldId id="273" r:id="rId15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nita Nussmüller" initials="AN" lastIdx="1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3616AA"/>
    <a:srgbClr val="FF99CC"/>
    <a:srgbClr val="6E457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>
        <p:scale>
          <a:sx n="76" d="100"/>
          <a:sy n="76" d="100"/>
        </p:scale>
        <p:origin x="-260" y="2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AT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20140B-225D-44B5-AAC0-F2238DF4ECF0}" type="datetimeFigureOut">
              <a:rPr lang="de-AT" smtClean="0"/>
              <a:t>31.03.2020</a:t>
            </a:fld>
            <a:endParaRPr lang="de-AT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AT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87FFA4-6AA5-412F-B832-9800EC6B046B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977316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94F78E14-E4E8-4A1A-A7B7-57C0F10FAFC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Untertitel 2">
            <a:extLst>
              <a:ext uri="{FF2B5EF4-FFF2-40B4-BE49-F238E27FC236}">
                <a16:creationId xmlns="" xmlns:a16="http://schemas.microsoft.com/office/drawing/2014/main" id="{8B43D458-1E32-4085-9C06-2257A0A4677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de-AT"/>
          </a:p>
        </p:txBody>
      </p:sp>
      <p:sp>
        <p:nvSpPr>
          <p:cNvPr id="4" name="Datumsplatzhalter 3">
            <a:extLst>
              <a:ext uri="{FF2B5EF4-FFF2-40B4-BE49-F238E27FC236}">
                <a16:creationId xmlns="" xmlns:a16="http://schemas.microsoft.com/office/drawing/2014/main" id="{64CEC374-70C1-4F7D-9F69-E4EFB5058A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F6E59-4994-4563-8B9F-5CFDF82FE64A}" type="datetime1">
              <a:rPr lang="de-AT" smtClean="0"/>
              <a:t>31.03.2020</a:t>
            </a:fld>
            <a:endParaRPr lang="de-AT"/>
          </a:p>
        </p:txBody>
      </p:sp>
      <p:sp>
        <p:nvSpPr>
          <p:cNvPr id="5" name="Fußzeilenplatzhalter 4">
            <a:extLst>
              <a:ext uri="{FF2B5EF4-FFF2-40B4-BE49-F238E27FC236}">
                <a16:creationId xmlns="" xmlns:a16="http://schemas.microsoft.com/office/drawing/2014/main" id="{CFA13A20-4C58-48B9-A30E-C00E424613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>
            <a:extLst>
              <a:ext uri="{FF2B5EF4-FFF2-40B4-BE49-F238E27FC236}">
                <a16:creationId xmlns="" xmlns:a16="http://schemas.microsoft.com/office/drawing/2014/main" id="{1746EF5F-0C0D-4E2A-BC9B-DD4FF792EB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BC4B4-6389-4F95-B36A-F6036079734C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3664129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4E7A85B9-EB31-4D14-85D9-51E7A3F1E3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Inhaltsplatzhalter 2">
            <a:extLst>
              <a:ext uri="{FF2B5EF4-FFF2-40B4-BE49-F238E27FC236}">
                <a16:creationId xmlns="" xmlns:a16="http://schemas.microsoft.com/office/drawing/2014/main" id="{B498AE68-0627-4396-A2A5-75E13F8BD9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Datumsplatzhalter 3">
            <a:extLst>
              <a:ext uri="{FF2B5EF4-FFF2-40B4-BE49-F238E27FC236}">
                <a16:creationId xmlns="" xmlns:a16="http://schemas.microsoft.com/office/drawing/2014/main" id="{385E27B7-1CF6-4E7F-B1D5-A236298319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9AE34-F0CE-4D45-8137-B242461CB8C0}" type="datetime1">
              <a:rPr lang="de-AT" smtClean="0"/>
              <a:t>31.03.2020</a:t>
            </a:fld>
            <a:endParaRPr lang="de-AT"/>
          </a:p>
        </p:txBody>
      </p:sp>
      <p:sp>
        <p:nvSpPr>
          <p:cNvPr id="5" name="Fußzeilenplatzhalter 4">
            <a:extLst>
              <a:ext uri="{FF2B5EF4-FFF2-40B4-BE49-F238E27FC236}">
                <a16:creationId xmlns="" xmlns:a16="http://schemas.microsoft.com/office/drawing/2014/main" id="{D28544B9-21D5-4475-9513-BFD6FF6B8A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>
            <a:extLst>
              <a:ext uri="{FF2B5EF4-FFF2-40B4-BE49-F238E27FC236}">
                <a16:creationId xmlns="" xmlns:a16="http://schemas.microsoft.com/office/drawing/2014/main" id="{BC4AA49E-8569-4512-AE7E-EA01D554DC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BC4B4-6389-4F95-B36A-F6036079734C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41438344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4F55E22C-4F9F-486F-BB1C-D0EF2C2926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Textplatzhalter 2">
            <a:extLst>
              <a:ext uri="{FF2B5EF4-FFF2-40B4-BE49-F238E27FC236}">
                <a16:creationId xmlns="" xmlns:a16="http://schemas.microsoft.com/office/drawing/2014/main" id="{106E5D48-4EB9-485B-BD65-F70C7D19EB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="" xmlns:a16="http://schemas.microsoft.com/office/drawing/2014/main" id="{BA8D321F-493D-4422-9D8D-633F172009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D50C4-01E7-46C6-8F92-CE80EECC938B}" type="datetime1">
              <a:rPr lang="de-AT" smtClean="0"/>
              <a:t>31.03.2020</a:t>
            </a:fld>
            <a:endParaRPr lang="de-AT"/>
          </a:p>
        </p:txBody>
      </p:sp>
      <p:sp>
        <p:nvSpPr>
          <p:cNvPr id="5" name="Fußzeilenplatzhalter 4">
            <a:extLst>
              <a:ext uri="{FF2B5EF4-FFF2-40B4-BE49-F238E27FC236}">
                <a16:creationId xmlns="" xmlns:a16="http://schemas.microsoft.com/office/drawing/2014/main" id="{8AB3080C-62F1-448D-821A-FF67ADB457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>
            <a:extLst>
              <a:ext uri="{FF2B5EF4-FFF2-40B4-BE49-F238E27FC236}">
                <a16:creationId xmlns="" xmlns:a16="http://schemas.microsoft.com/office/drawing/2014/main" id="{22AA5C48-BC68-4651-A196-85D4A4510D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BC4B4-6389-4F95-B36A-F6036079734C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3537262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A2E93342-5AFC-4C5C-8058-5A5100FB56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Inhaltsplatzhalter 2">
            <a:extLst>
              <a:ext uri="{FF2B5EF4-FFF2-40B4-BE49-F238E27FC236}">
                <a16:creationId xmlns="" xmlns:a16="http://schemas.microsoft.com/office/drawing/2014/main" id="{0E9378E5-A47B-4654-B3F3-55D719704B8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Inhaltsplatzhalter 3">
            <a:extLst>
              <a:ext uri="{FF2B5EF4-FFF2-40B4-BE49-F238E27FC236}">
                <a16:creationId xmlns="" xmlns:a16="http://schemas.microsoft.com/office/drawing/2014/main" id="{0C97571B-6B5B-4924-ABB5-9719D7E234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5" name="Datumsplatzhalter 4">
            <a:extLst>
              <a:ext uri="{FF2B5EF4-FFF2-40B4-BE49-F238E27FC236}">
                <a16:creationId xmlns="" xmlns:a16="http://schemas.microsoft.com/office/drawing/2014/main" id="{470BEC91-7A8A-4167-98FD-59F12D8A80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3613B-61FE-49FE-92F9-E9DE40792365}" type="datetime1">
              <a:rPr lang="de-AT" smtClean="0"/>
              <a:t>31.03.2020</a:t>
            </a:fld>
            <a:endParaRPr lang="de-AT"/>
          </a:p>
        </p:txBody>
      </p:sp>
      <p:sp>
        <p:nvSpPr>
          <p:cNvPr id="6" name="Fußzeilenplatzhalter 5">
            <a:extLst>
              <a:ext uri="{FF2B5EF4-FFF2-40B4-BE49-F238E27FC236}">
                <a16:creationId xmlns="" xmlns:a16="http://schemas.microsoft.com/office/drawing/2014/main" id="{0F620F3D-4FE2-4B74-9C48-E39DA14438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Foliennummernplatzhalter 6">
            <a:extLst>
              <a:ext uri="{FF2B5EF4-FFF2-40B4-BE49-F238E27FC236}">
                <a16:creationId xmlns="" xmlns:a16="http://schemas.microsoft.com/office/drawing/2014/main" id="{F2038C8D-C261-49CB-8982-762F3574C4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BC4B4-6389-4F95-B36A-F6036079734C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152555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3CB3C7F6-50FE-446F-9C3F-A3464D9B3C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Textplatzhalter 2">
            <a:extLst>
              <a:ext uri="{FF2B5EF4-FFF2-40B4-BE49-F238E27FC236}">
                <a16:creationId xmlns="" xmlns:a16="http://schemas.microsoft.com/office/drawing/2014/main" id="{95661D7E-8935-4452-850A-E994944561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="" xmlns:a16="http://schemas.microsoft.com/office/drawing/2014/main" id="{020EC3B2-8080-49B7-AA25-C3B05D0139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5" name="Textplatzhalter 4">
            <a:extLst>
              <a:ext uri="{FF2B5EF4-FFF2-40B4-BE49-F238E27FC236}">
                <a16:creationId xmlns="" xmlns:a16="http://schemas.microsoft.com/office/drawing/2014/main" id="{EAD2487D-B043-4D8E-A591-646D3112E4C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="" xmlns:a16="http://schemas.microsoft.com/office/drawing/2014/main" id="{F72B7598-DC30-4DCA-B57C-BDB11180767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7" name="Datumsplatzhalter 6">
            <a:extLst>
              <a:ext uri="{FF2B5EF4-FFF2-40B4-BE49-F238E27FC236}">
                <a16:creationId xmlns="" xmlns:a16="http://schemas.microsoft.com/office/drawing/2014/main" id="{684B5498-25BC-476C-98A8-328FE5205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5FCAE-9113-43CD-84D6-118D76243899}" type="datetime1">
              <a:rPr lang="de-AT" smtClean="0"/>
              <a:t>31.03.2020</a:t>
            </a:fld>
            <a:endParaRPr lang="de-AT"/>
          </a:p>
        </p:txBody>
      </p:sp>
      <p:sp>
        <p:nvSpPr>
          <p:cNvPr id="8" name="Fußzeilenplatzhalter 7">
            <a:extLst>
              <a:ext uri="{FF2B5EF4-FFF2-40B4-BE49-F238E27FC236}">
                <a16:creationId xmlns="" xmlns:a16="http://schemas.microsoft.com/office/drawing/2014/main" id="{466DAD80-63AF-464F-B08C-58B689E425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9" name="Foliennummernplatzhalter 8">
            <a:extLst>
              <a:ext uri="{FF2B5EF4-FFF2-40B4-BE49-F238E27FC236}">
                <a16:creationId xmlns="" xmlns:a16="http://schemas.microsoft.com/office/drawing/2014/main" id="{110EC7FE-7344-441E-9E6D-1071DCA10C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BC4B4-6389-4F95-B36A-F6036079734C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6881814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C9671369-C016-4CAC-8565-CC289064A6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Datumsplatzhalter 2">
            <a:extLst>
              <a:ext uri="{FF2B5EF4-FFF2-40B4-BE49-F238E27FC236}">
                <a16:creationId xmlns="" xmlns:a16="http://schemas.microsoft.com/office/drawing/2014/main" id="{115D428E-1521-4FCA-8A8F-E7CBEDCA1C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BAB9A-8A65-4942-A0ED-C3DDFD07E26B}" type="datetime1">
              <a:rPr lang="de-AT" smtClean="0"/>
              <a:t>31.03.2020</a:t>
            </a:fld>
            <a:endParaRPr lang="de-AT"/>
          </a:p>
        </p:txBody>
      </p:sp>
      <p:sp>
        <p:nvSpPr>
          <p:cNvPr id="4" name="Fußzeilenplatzhalter 3">
            <a:extLst>
              <a:ext uri="{FF2B5EF4-FFF2-40B4-BE49-F238E27FC236}">
                <a16:creationId xmlns="" xmlns:a16="http://schemas.microsoft.com/office/drawing/2014/main" id="{09F21369-4497-43B3-9386-6EA23F1780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5" name="Foliennummernplatzhalter 4">
            <a:extLst>
              <a:ext uri="{FF2B5EF4-FFF2-40B4-BE49-F238E27FC236}">
                <a16:creationId xmlns="" xmlns:a16="http://schemas.microsoft.com/office/drawing/2014/main" id="{032FF62B-16E2-43E8-9D4B-0C84C749D4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BC4B4-6389-4F95-B36A-F6036079734C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4541196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="" xmlns:a16="http://schemas.microsoft.com/office/drawing/2014/main" id="{D0811984-A901-4314-849A-55B86C26E6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48004-1051-470A-980A-53AF25AFDD7D}" type="datetime1">
              <a:rPr lang="de-AT" smtClean="0"/>
              <a:t>31.03.2020</a:t>
            </a:fld>
            <a:endParaRPr lang="de-AT"/>
          </a:p>
        </p:txBody>
      </p:sp>
      <p:sp>
        <p:nvSpPr>
          <p:cNvPr id="3" name="Fußzeilenplatzhalter 2">
            <a:extLst>
              <a:ext uri="{FF2B5EF4-FFF2-40B4-BE49-F238E27FC236}">
                <a16:creationId xmlns="" xmlns:a16="http://schemas.microsoft.com/office/drawing/2014/main" id="{C49650E4-59B7-4B62-9D82-54A60E0388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4" name="Foliennummernplatzhalter 3">
            <a:extLst>
              <a:ext uri="{FF2B5EF4-FFF2-40B4-BE49-F238E27FC236}">
                <a16:creationId xmlns="" xmlns:a16="http://schemas.microsoft.com/office/drawing/2014/main" id="{070A3C5E-CCD7-44A0-99FA-B07C8291F5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BC4B4-6389-4F95-B36A-F6036079734C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32211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0FFA9E2D-9A60-4389-AB5B-2362BC65F4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Inhaltsplatzhalter 2">
            <a:extLst>
              <a:ext uri="{FF2B5EF4-FFF2-40B4-BE49-F238E27FC236}">
                <a16:creationId xmlns="" xmlns:a16="http://schemas.microsoft.com/office/drawing/2014/main" id="{A4CBB0A4-9CE8-4524-90BF-9104AC31AD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Textplatzhalter 3">
            <a:extLst>
              <a:ext uri="{FF2B5EF4-FFF2-40B4-BE49-F238E27FC236}">
                <a16:creationId xmlns="" xmlns:a16="http://schemas.microsoft.com/office/drawing/2014/main" id="{8717C72B-3384-43F5-8339-C8F32389EE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="" xmlns:a16="http://schemas.microsoft.com/office/drawing/2014/main" id="{BA3B294E-2748-4078-B123-B5ECDC1849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087997-6F80-4C5D-846D-1B49434D4493}" type="datetime1">
              <a:rPr lang="de-AT" smtClean="0"/>
              <a:t>31.03.2020</a:t>
            </a:fld>
            <a:endParaRPr lang="de-AT"/>
          </a:p>
        </p:txBody>
      </p:sp>
      <p:sp>
        <p:nvSpPr>
          <p:cNvPr id="6" name="Fußzeilenplatzhalter 5">
            <a:extLst>
              <a:ext uri="{FF2B5EF4-FFF2-40B4-BE49-F238E27FC236}">
                <a16:creationId xmlns="" xmlns:a16="http://schemas.microsoft.com/office/drawing/2014/main" id="{4880180F-74B4-45FF-AC41-47DB30E644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Foliennummernplatzhalter 6">
            <a:extLst>
              <a:ext uri="{FF2B5EF4-FFF2-40B4-BE49-F238E27FC236}">
                <a16:creationId xmlns="" xmlns:a16="http://schemas.microsoft.com/office/drawing/2014/main" id="{E5F29C95-FBAF-4CF8-8706-BA5A759AAC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BC4B4-6389-4F95-B36A-F6036079734C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9309696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F36FBCBF-7DC3-4A4D-A9F6-4B647EABC2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Bildplatzhalter 2">
            <a:extLst>
              <a:ext uri="{FF2B5EF4-FFF2-40B4-BE49-F238E27FC236}">
                <a16:creationId xmlns="" xmlns:a16="http://schemas.microsoft.com/office/drawing/2014/main" id="{6E79B51F-08FF-45D6-AE81-D4463963A2D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AT"/>
          </a:p>
        </p:txBody>
      </p:sp>
      <p:sp>
        <p:nvSpPr>
          <p:cNvPr id="4" name="Textplatzhalter 3">
            <a:extLst>
              <a:ext uri="{FF2B5EF4-FFF2-40B4-BE49-F238E27FC236}">
                <a16:creationId xmlns="" xmlns:a16="http://schemas.microsoft.com/office/drawing/2014/main" id="{1D2B2B6C-527A-404E-AFAD-07FF32E1CC9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="" xmlns:a16="http://schemas.microsoft.com/office/drawing/2014/main" id="{A5272521-6F83-4DB8-9BE5-49A5EDDBCA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BCC15-CC04-44BA-9AEF-494BB901180F}" type="datetime1">
              <a:rPr lang="de-AT" smtClean="0"/>
              <a:t>31.03.2020</a:t>
            </a:fld>
            <a:endParaRPr lang="de-AT"/>
          </a:p>
        </p:txBody>
      </p:sp>
      <p:sp>
        <p:nvSpPr>
          <p:cNvPr id="6" name="Fußzeilenplatzhalter 5">
            <a:extLst>
              <a:ext uri="{FF2B5EF4-FFF2-40B4-BE49-F238E27FC236}">
                <a16:creationId xmlns="" xmlns:a16="http://schemas.microsoft.com/office/drawing/2014/main" id="{0615DF75-85DE-4623-89FE-BA573D97A0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Foliennummernplatzhalter 6">
            <a:extLst>
              <a:ext uri="{FF2B5EF4-FFF2-40B4-BE49-F238E27FC236}">
                <a16:creationId xmlns="" xmlns:a16="http://schemas.microsoft.com/office/drawing/2014/main" id="{F4AE9839-7052-4715-8041-56D96F847A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BC4B4-6389-4F95-B36A-F6036079734C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2899309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A21FE5E4-A112-4F37-83BB-52A0C09003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Vertikaler Textplatzhalter 2">
            <a:extLst>
              <a:ext uri="{FF2B5EF4-FFF2-40B4-BE49-F238E27FC236}">
                <a16:creationId xmlns="" xmlns:a16="http://schemas.microsoft.com/office/drawing/2014/main" id="{15EF7617-9853-43A6-B1D4-D41FE8B3A6A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Datumsplatzhalter 3">
            <a:extLst>
              <a:ext uri="{FF2B5EF4-FFF2-40B4-BE49-F238E27FC236}">
                <a16:creationId xmlns="" xmlns:a16="http://schemas.microsoft.com/office/drawing/2014/main" id="{476CD570-F50E-495F-BD86-384E5A5E77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927C9-7C74-40C1-9D0D-EA6402853752}" type="datetime1">
              <a:rPr lang="de-AT" smtClean="0"/>
              <a:t>31.03.2020</a:t>
            </a:fld>
            <a:endParaRPr lang="de-AT"/>
          </a:p>
        </p:txBody>
      </p:sp>
      <p:sp>
        <p:nvSpPr>
          <p:cNvPr id="5" name="Fußzeilenplatzhalter 4">
            <a:extLst>
              <a:ext uri="{FF2B5EF4-FFF2-40B4-BE49-F238E27FC236}">
                <a16:creationId xmlns="" xmlns:a16="http://schemas.microsoft.com/office/drawing/2014/main" id="{71933C12-7416-4D10-85A3-54186183C8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>
            <a:extLst>
              <a:ext uri="{FF2B5EF4-FFF2-40B4-BE49-F238E27FC236}">
                <a16:creationId xmlns="" xmlns:a16="http://schemas.microsoft.com/office/drawing/2014/main" id="{5A97A5CC-7812-4772-BB13-8E0E51466A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BC4B4-6389-4F95-B36A-F6036079734C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8651687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="" xmlns:a16="http://schemas.microsoft.com/office/drawing/2014/main" id="{E50ADFFD-A6A3-47C5-B9FE-944AEEC14B2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Vertikaler Textplatzhalter 2">
            <a:extLst>
              <a:ext uri="{FF2B5EF4-FFF2-40B4-BE49-F238E27FC236}">
                <a16:creationId xmlns="" xmlns:a16="http://schemas.microsoft.com/office/drawing/2014/main" id="{651CE9CD-7F09-4888-9002-E3DBF9B36A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Datumsplatzhalter 3">
            <a:extLst>
              <a:ext uri="{FF2B5EF4-FFF2-40B4-BE49-F238E27FC236}">
                <a16:creationId xmlns="" xmlns:a16="http://schemas.microsoft.com/office/drawing/2014/main" id="{1F3882EC-D7E9-45D3-BB9E-5205F62C08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2BDCD-8925-4AF4-AEDD-06A1114F5797}" type="datetime1">
              <a:rPr lang="de-AT" smtClean="0"/>
              <a:t>31.03.2020</a:t>
            </a:fld>
            <a:endParaRPr lang="de-AT"/>
          </a:p>
        </p:txBody>
      </p:sp>
      <p:sp>
        <p:nvSpPr>
          <p:cNvPr id="5" name="Fußzeilenplatzhalter 4">
            <a:extLst>
              <a:ext uri="{FF2B5EF4-FFF2-40B4-BE49-F238E27FC236}">
                <a16:creationId xmlns="" xmlns:a16="http://schemas.microsoft.com/office/drawing/2014/main" id="{709A25CF-B2D5-4BD2-AA46-60BD11A6BF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>
            <a:extLst>
              <a:ext uri="{FF2B5EF4-FFF2-40B4-BE49-F238E27FC236}">
                <a16:creationId xmlns="" xmlns:a16="http://schemas.microsoft.com/office/drawing/2014/main" id="{A09B4A30-B12E-4400-96ED-F95531D339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BC4B4-6389-4F95-B36A-F6036079734C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5936346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="" xmlns:a16="http://schemas.microsoft.com/office/drawing/2014/main" id="{10D5D543-2467-47C4-9245-AACAA85D4B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Textplatzhalter 2">
            <a:extLst>
              <a:ext uri="{FF2B5EF4-FFF2-40B4-BE49-F238E27FC236}">
                <a16:creationId xmlns="" xmlns:a16="http://schemas.microsoft.com/office/drawing/2014/main" id="{B8E58B7A-7A4F-48FA-B333-F9431A8EAF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Datumsplatzhalter 3">
            <a:extLst>
              <a:ext uri="{FF2B5EF4-FFF2-40B4-BE49-F238E27FC236}">
                <a16:creationId xmlns="" xmlns:a16="http://schemas.microsoft.com/office/drawing/2014/main" id="{C423088A-DA41-4D6D-99A3-85CF783ED56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5A3BA5-45F0-41C6-B3B0-2A7C76439486}" type="datetime1">
              <a:rPr lang="de-AT" smtClean="0"/>
              <a:t>31.03.2020</a:t>
            </a:fld>
            <a:endParaRPr lang="de-AT"/>
          </a:p>
        </p:txBody>
      </p:sp>
      <p:sp>
        <p:nvSpPr>
          <p:cNvPr id="5" name="Fußzeilenplatzhalter 4">
            <a:extLst>
              <a:ext uri="{FF2B5EF4-FFF2-40B4-BE49-F238E27FC236}">
                <a16:creationId xmlns="" xmlns:a16="http://schemas.microsoft.com/office/drawing/2014/main" id="{7AB92AEF-BF5F-45B4-8A09-E0B3AAEA439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AT"/>
          </a:p>
        </p:txBody>
      </p:sp>
      <p:sp>
        <p:nvSpPr>
          <p:cNvPr id="6" name="Foliennummernplatzhalter 5">
            <a:extLst>
              <a:ext uri="{FF2B5EF4-FFF2-40B4-BE49-F238E27FC236}">
                <a16:creationId xmlns="" xmlns:a16="http://schemas.microsoft.com/office/drawing/2014/main" id="{10DDFA39-7DA4-46CA-8915-D94FA0E90EE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7BC4B4-6389-4F95-B36A-F6036079734C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739850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g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brauchtum.de/de/" TargetMode="External"/><Relationship Id="rId2" Type="http://schemas.openxmlformats.org/officeDocument/2006/relationships/hyperlink" Target="https://festjahr.de/de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meinefamilie.at/erziehung/glaube-vermitteln/ostern/was-bedeuten-diese-ostersymbole/" TargetMode="External"/><Relationship Id="rId4" Type="http://schemas.openxmlformats.org/officeDocument/2006/relationships/hyperlink" Target="https://www.meinefamilie.at/erziehung/glaube-vermitteln/ostern/nach-dem-fasten-wird-gebacken-rezept-fuer-ostersonnen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Untertitel 2">
            <a:extLst>
              <a:ext uri="{FF2B5EF4-FFF2-40B4-BE49-F238E27FC236}">
                <a16:creationId xmlns="" xmlns:a16="http://schemas.microsoft.com/office/drawing/2014/main" id="{4AB1F1F4-81F8-4E78-80A0-5B2873A16E0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849087"/>
            <a:ext cx="9144000" cy="5019868"/>
          </a:xfrm>
        </p:spPr>
        <p:txBody>
          <a:bodyPr/>
          <a:lstStyle/>
          <a:p>
            <a:r>
              <a:rPr lang="de-AT" sz="2800" b="1" dirty="0" smtClean="0">
                <a:solidFill>
                  <a:srgbClr val="FF66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Das Ei</a:t>
            </a:r>
            <a:r>
              <a:rPr lang="de-AT" sz="2800" b="1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br>
              <a:rPr lang="de-AT" sz="2800" b="1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de-AT" sz="2800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ist </a:t>
            </a:r>
            <a:r>
              <a:rPr lang="de-AT" sz="2800" dirty="0">
                <a:latin typeface="Calibri Light" panose="020F0302020204030204" pitchFamily="34" charset="0"/>
                <a:cs typeface="Calibri Light" panose="020F0302020204030204" pitchFamily="34" charset="0"/>
              </a:rPr>
              <a:t>„flüssiges Fleisch“, Färben zeigt das Alter</a:t>
            </a:r>
          </a:p>
          <a:p>
            <a:endParaRPr lang="de-AT" dirty="0"/>
          </a:p>
        </p:txBody>
      </p:sp>
      <p:pic>
        <p:nvPicPr>
          <p:cNvPr id="5" name="Grafik 4" descr="Ein Bild, das Essen, voll, Schüssel, gefüllt enthält.&#10;&#10;Automatisch generierte Beschreibung">
            <a:extLst>
              <a:ext uri="{FF2B5EF4-FFF2-40B4-BE49-F238E27FC236}">
                <a16:creationId xmlns="" xmlns:a16="http://schemas.microsoft.com/office/drawing/2014/main" id="{2AF5F56F-1AE9-45C7-B72C-3F587922E7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9852" y="1980456"/>
            <a:ext cx="5600387" cy="4194011"/>
          </a:xfrm>
          <a:prstGeom prst="rect">
            <a:avLst/>
          </a:prstGeom>
        </p:spPr>
      </p:pic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BC4B4-6389-4F95-B36A-F6036079734C}" type="slidenum">
              <a:rPr lang="de-AT" smtClean="0"/>
              <a:t>1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581935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2FB4EB50-740E-4A86-886B-2E70941E7E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AT" sz="5400" b="1" dirty="0">
                <a:solidFill>
                  <a:srgbClr val="FFC000"/>
                </a:solidFill>
              </a:rPr>
              <a:t>F</a:t>
            </a:r>
            <a:r>
              <a:rPr lang="de-AT" sz="5400" b="1" dirty="0"/>
              <a:t> </a:t>
            </a:r>
            <a:r>
              <a:rPr lang="de-AT" sz="5400" b="1" dirty="0">
                <a:solidFill>
                  <a:srgbClr val="00B050"/>
                </a:solidFill>
              </a:rPr>
              <a:t>Ä </a:t>
            </a:r>
            <a:r>
              <a:rPr lang="de-AT" sz="5400" b="1" dirty="0">
                <a:solidFill>
                  <a:srgbClr val="FF0000"/>
                </a:solidFill>
              </a:rPr>
              <a:t>R</a:t>
            </a:r>
            <a:r>
              <a:rPr lang="de-AT" sz="5400" b="1" dirty="0"/>
              <a:t> </a:t>
            </a:r>
            <a:r>
              <a:rPr lang="de-AT" sz="5400" b="1" dirty="0">
                <a:solidFill>
                  <a:srgbClr val="FF99CC"/>
                </a:solidFill>
              </a:rPr>
              <a:t>B</a:t>
            </a:r>
            <a:r>
              <a:rPr lang="de-AT" sz="5400" b="1" dirty="0"/>
              <a:t> </a:t>
            </a:r>
            <a:r>
              <a:rPr lang="de-AT" sz="5400" b="1" dirty="0">
                <a:solidFill>
                  <a:srgbClr val="FFC000"/>
                </a:solidFill>
              </a:rPr>
              <a:t>E</a:t>
            </a:r>
            <a:r>
              <a:rPr lang="de-AT" sz="5400" b="1" dirty="0"/>
              <a:t> </a:t>
            </a:r>
            <a:r>
              <a:rPr lang="de-AT" sz="5400" b="1" dirty="0">
                <a:solidFill>
                  <a:srgbClr val="3616AA"/>
                </a:solidFill>
              </a:rPr>
              <a:t>N  </a:t>
            </a:r>
            <a:r>
              <a:rPr lang="de-AT" sz="2800" b="1" dirty="0"/>
              <a:t>mit Kindern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="" xmlns:a16="http://schemas.microsoft.com/office/drawing/2014/main" id="{3320AF4E-A6D0-4CF5-8C20-8E442C3418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AT" dirty="0"/>
              <a:t>Grundsätzliches: 1Handvoll - 1 Liter - 1 Nacht</a:t>
            </a:r>
          </a:p>
          <a:p>
            <a:endParaRPr lang="de-AT" sz="1200" dirty="0"/>
          </a:p>
          <a:p>
            <a:r>
              <a:rPr lang="de-AT" dirty="0" err="1"/>
              <a:t>Planzensud</a:t>
            </a:r>
            <a:r>
              <a:rPr lang="de-AT" dirty="0"/>
              <a:t> aus Blättern, Wurzeln oder Gewürzen</a:t>
            </a:r>
          </a:p>
          <a:p>
            <a:pPr marL="0" indent="0">
              <a:buNone/>
            </a:pPr>
            <a:endParaRPr lang="de-AT" sz="1200" dirty="0"/>
          </a:p>
          <a:p>
            <a:pPr lvl="1"/>
            <a:r>
              <a:rPr lang="de-AT" dirty="0"/>
              <a:t>kalt/warm färben (z.B. Mate: heiß färben = </a:t>
            </a:r>
            <a:r>
              <a:rPr lang="de-AT" b="1" dirty="0">
                <a:solidFill>
                  <a:srgbClr val="FFC000"/>
                </a:solidFill>
              </a:rPr>
              <a:t>GELB</a:t>
            </a:r>
            <a:r>
              <a:rPr lang="de-AT" dirty="0"/>
              <a:t>, kalt färben = </a:t>
            </a:r>
            <a:r>
              <a:rPr lang="de-AT" b="1" dirty="0">
                <a:solidFill>
                  <a:srgbClr val="00B050"/>
                </a:solidFill>
              </a:rPr>
              <a:t>GRÜN</a:t>
            </a:r>
            <a:r>
              <a:rPr lang="de-AT" dirty="0"/>
              <a:t>)</a:t>
            </a:r>
          </a:p>
          <a:p>
            <a:pPr lvl="1"/>
            <a:r>
              <a:rPr lang="de-AT" dirty="0"/>
              <a:t>weiße/braune Eier (z.B. Krappwurzel bei braunen Eiern = </a:t>
            </a:r>
            <a:r>
              <a:rPr lang="de-AT" b="1" dirty="0">
                <a:solidFill>
                  <a:srgbClr val="FF0000"/>
                </a:solidFill>
              </a:rPr>
              <a:t>ROT</a:t>
            </a:r>
            <a:r>
              <a:rPr lang="de-AT" dirty="0"/>
              <a:t>, </a:t>
            </a:r>
          </a:p>
          <a:p>
            <a:pPr marL="457200" lvl="1" indent="0">
              <a:buNone/>
            </a:pPr>
            <a:r>
              <a:rPr lang="de-AT" dirty="0"/>
              <a:t>			      auf weißen Eiern </a:t>
            </a:r>
            <a:r>
              <a:rPr lang="de-AT" b="1" dirty="0">
                <a:solidFill>
                  <a:srgbClr val="FF99CC"/>
                </a:solidFill>
              </a:rPr>
              <a:t>ROSA</a:t>
            </a:r>
            <a:r>
              <a:rPr lang="de-AT" dirty="0"/>
              <a:t>)</a:t>
            </a:r>
          </a:p>
          <a:p>
            <a:pPr marL="457200" lvl="1" indent="0">
              <a:buNone/>
            </a:pPr>
            <a:endParaRPr lang="de-AT" dirty="0"/>
          </a:p>
          <a:p>
            <a:pPr marL="457200" lvl="1" indent="0">
              <a:buNone/>
            </a:pPr>
            <a:r>
              <a:rPr lang="de-AT" b="1" dirty="0">
                <a:solidFill>
                  <a:srgbClr val="FFC000"/>
                </a:solidFill>
              </a:rPr>
              <a:t>GELB</a:t>
            </a:r>
            <a:r>
              <a:rPr lang="de-AT" dirty="0"/>
              <a:t> = Kurkuma</a:t>
            </a:r>
          </a:p>
          <a:p>
            <a:pPr marL="457200" lvl="1" indent="0">
              <a:buNone/>
            </a:pPr>
            <a:r>
              <a:rPr lang="de-AT" b="1" dirty="0">
                <a:solidFill>
                  <a:srgbClr val="3616AA"/>
                </a:solidFill>
              </a:rPr>
              <a:t>BLAU</a:t>
            </a:r>
            <a:r>
              <a:rPr lang="de-AT" dirty="0"/>
              <a:t> = Holunderbeere / kalt!</a:t>
            </a:r>
          </a:p>
          <a:p>
            <a:pPr lvl="1"/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BC4B4-6389-4F95-B36A-F6036079734C}" type="slidenum">
              <a:rPr lang="de-AT" smtClean="0"/>
              <a:t>2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690259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BC4B4-6389-4F95-B36A-F6036079734C}" type="slidenum">
              <a:rPr lang="de-AT" smtClean="0"/>
              <a:t>3</a:t>
            </a:fld>
            <a:endParaRPr lang="de-AT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7" name="Grafik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299855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A3475C6F-F952-48DB-8E63-9D99191BE4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64614" y="1783959"/>
            <a:ext cx="4087306" cy="2889114"/>
          </a:xfrm>
        </p:spPr>
        <p:txBody>
          <a:bodyPr vert="horz" lIns="91440" tIns="45720" rIns="91440" bIns="45720" rtlCol="0" anchor="b">
            <a:normAutofit/>
          </a:bodyPr>
          <a:lstStyle/>
          <a:p>
            <a:endParaRPr lang="en-US" sz="5400" dirty="0"/>
          </a:p>
        </p:txBody>
      </p:sp>
      <p:pic>
        <p:nvPicPr>
          <p:cNvPr id="5" name="Inhaltsplatzhalter 4" descr="Ein Bild, das Tisch, Doughnut, Donut, Tasse enthält.&#10;&#10;Automatisch generierte Beschreibung">
            <a:extLst>
              <a:ext uri="{FF2B5EF4-FFF2-40B4-BE49-F238E27FC236}">
                <a16:creationId xmlns="" xmlns:a16="http://schemas.microsoft.com/office/drawing/2014/main" id="{BEF9B218-B4C8-4735-BC1A-E79C9DEEF5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93" r="11653" b="1"/>
          <a:stretch/>
        </p:blipFill>
        <p:spPr>
          <a:xfrm>
            <a:off x="1" y="10"/>
            <a:ext cx="7028495" cy="6857990"/>
          </a:xfrm>
          <a:custGeom>
            <a:avLst/>
            <a:gdLst/>
            <a:ahLst/>
            <a:cxnLst/>
            <a:rect l="l" t="t" r="r" b="b"/>
            <a:pathLst>
              <a:path w="7028495" h="6858000">
                <a:moveTo>
                  <a:pt x="0" y="0"/>
                </a:moveTo>
                <a:lnTo>
                  <a:pt x="6915668" y="0"/>
                </a:lnTo>
                <a:lnTo>
                  <a:pt x="6952411" y="219663"/>
                </a:lnTo>
                <a:cubicBezTo>
                  <a:pt x="7002551" y="569921"/>
                  <a:pt x="7028495" y="927986"/>
                  <a:pt x="7028495" y="1292112"/>
                </a:cubicBezTo>
                <a:cubicBezTo>
                  <a:pt x="7028495" y="3343346"/>
                  <a:pt x="6205186" y="5202289"/>
                  <a:pt x="4870994" y="6556512"/>
                </a:cubicBezTo>
                <a:lnTo>
                  <a:pt x="4556185" y="6858000"/>
                </a:lnTo>
                <a:lnTo>
                  <a:pt x="0" y="6858000"/>
                </a:lnTo>
                <a:close/>
              </a:path>
            </a:pathLst>
          </a:custGeom>
        </p:spPr>
      </p:pic>
      <p:pic>
        <p:nvPicPr>
          <p:cNvPr id="7" name="Grafik 6" descr="Ein Bild, das drinnen, Person, schneidend, Essen enthält.&#10;&#10;Automatisch generierte Beschreibung">
            <a:extLst>
              <a:ext uri="{FF2B5EF4-FFF2-40B4-BE49-F238E27FC236}">
                <a16:creationId xmlns="" xmlns:a16="http://schemas.microsoft.com/office/drawing/2014/main" id="{A4EDE2A5-07A0-4E31-897A-72041C394F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7456" y="1524315"/>
            <a:ext cx="4437400" cy="3328050"/>
          </a:xfrm>
          <a:prstGeom prst="rect">
            <a:avLst/>
          </a:prstGeom>
        </p:spPr>
      </p:pic>
      <p:sp>
        <p:nvSpPr>
          <p:cNvPr id="8" name="Textfeld 7">
            <a:extLst>
              <a:ext uri="{FF2B5EF4-FFF2-40B4-BE49-F238E27FC236}">
                <a16:creationId xmlns="" xmlns:a16="http://schemas.microsoft.com/office/drawing/2014/main" id="{8D58BEC6-95C6-4BA9-A1A4-6D04170DDD9B}"/>
              </a:ext>
            </a:extLst>
          </p:cNvPr>
          <p:cNvSpPr txBox="1"/>
          <p:nvPr/>
        </p:nvSpPr>
        <p:spPr>
          <a:xfrm>
            <a:off x="6096000" y="5221480"/>
            <a:ext cx="60301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AT" dirty="0"/>
              <a:t>https://www.becherkuchen.com/osterpinze-das-beste-rezept/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="" xmlns:a16="http://schemas.microsoft.com/office/drawing/2014/main" id="{5031E9C7-4D2D-4654-A850-80AC57CB2054}"/>
              </a:ext>
            </a:extLst>
          </p:cNvPr>
          <p:cNvSpPr txBox="1"/>
          <p:nvPr/>
        </p:nvSpPr>
        <p:spPr>
          <a:xfrm>
            <a:off x="1661020" y="6488668"/>
            <a:ext cx="27767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>
                <a:solidFill>
                  <a:schemeClr val="bg1"/>
                </a:solidFill>
              </a:rPr>
              <a:t>Quelle: Diözese Linz</a:t>
            </a:r>
            <a:endParaRPr lang="de-AT" dirty="0">
              <a:solidFill>
                <a:schemeClr val="bg1"/>
              </a:solidFill>
            </a:endParaRPr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BC4B4-6389-4F95-B36A-F6036079734C}" type="slidenum">
              <a:rPr lang="de-AT" smtClean="0"/>
              <a:t>4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25875428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F950C55F-A4D0-4231-A915-B997960650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9" y="629266"/>
            <a:ext cx="6647798" cy="1676603"/>
          </a:xfrm>
        </p:spPr>
        <p:txBody>
          <a:bodyPr>
            <a:normAutofit/>
          </a:bodyPr>
          <a:lstStyle/>
          <a:p>
            <a:r>
              <a:rPr lang="de-AT" sz="2800" b="1" dirty="0">
                <a:solidFill>
                  <a:srgbClr val="FF6600"/>
                </a:solidFill>
              </a:rPr>
              <a:t>Sein Name ist Hase, er weiß von nichts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="" xmlns:a16="http://schemas.microsoft.com/office/drawing/2014/main" id="{83C9F47F-2FB5-4610-946A-21A7B9B58F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8930" y="2133600"/>
            <a:ext cx="10536306" cy="4090219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“Der </a:t>
            </a:r>
            <a:r>
              <a:rPr lang="en-US" dirty="0" err="1">
                <a:latin typeface="Calibri Light" panose="020F0302020204030204" pitchFamily="34" charset="0"/>
                <a:cs typeface="Calibri Light" panose="020F0302020204030204" pitchFamily="34" charset="0"/>
              </a:rPr>
              <a:t>Hase</a:t>
            </a:r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en-US" dirty="0" err="1">
                <a:latin typeface="Calibri Light" panose="020F0302020204030204" pitchFamily="34" charset="0"/>
                <a:cs typeface="Calibri Light" panose="020F0302020204030204" pitchFamily="34" charset="0"/>
              </a:rPr>
              <a:t>versteckt</a:t>
            </a:r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 die </a:t>
            </a:r>
            <a:r>
              <a:rPr lang="en-US" dirty="0" err="1">
                <a:latin typeface="Calibri Light" panose="020F0302020204030204" pitchFamily="34" charset="0"/>
                <a:cs typeface="Calibri Light" panose="020F0302020204030204" pitchFamily="34" charset="0"/>
              </a:rPr>
              <a:t>Eier</a:t>
            </a:r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.”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dirty="0" err="1">
                <a:latin typeface="Calibri Light" panose="020F0302020204030204" pitchFamily="34" charset="0"/>
                <a:cs typeface="Calibri Light" panose="020F0302020204030204" pitchFamily="34" charset="0"/>
              </a:rPr>
              <a:t>erste</a:t>
            </a:r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en-US" dirty="0" err="1">
                <a:latin typeface="Calibri Light" panose="020F0302020204030204" pitchFamily="34" charset="0"/>
                <a:cs typeface="Calibri Light" panose="020F0302020204030204" pitchFamily="34" charset="0"/>
              </a:rPr>
              <a:t>Jungtiere</a:t>
            </a:r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 des </a:t>
            </a:r>
            <a:r>
              <a:rPr lang="en-US" dirty="0" err="1">
                <a:latin typeface="Calibri Light" panose="020F0302020204030204" pitchFamily="34" charset="0"/>
                <a:cs typeface="Calibri Light" panose="020F0302020204030204" pitchFamily="34" charset="0"/>
              </a:rPr>
              <a:t>Frühlings</a:t>
            </a:r>
            <a:endParaRPr lang="en-US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dirty="0" err="1">
                <a:latin typeface="Calibri Light" panose="020F0302020204030204" pitchFamily="34" charset="0"/>
                <a:cs typeface="Calibri Light" panose="020F0302020204030204" pitchFamily="34" charset="0"/>
              </a:rPr>
              <a:t>viele</a:t>
            </a:r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en-US" dirty="0" err="1">
                <a:latin typeface="Calibri Light" panose="020F0302020204030204" pitchFamily="34" charset="0"/>
                <a:cs typeface="Calibri Light" panose="020F0302020204030204" pitchFamily="34" charset="0"/>
              </a:rPr>
              <a:t>Junge</a:t>
            </a:r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 – </a:t>
            </a:r>
            <a:r>
              <a:rPr lang="en-US" dirty="0" err="1">
                <a:latin typeface="Calibri Light" panose="020F0302020204030204" pitchFamily="34" charset="0"/>
                <a:cs typeface="Calibri Light" panose="020F0302020204030204" pitchFamily="34" charset="0"/>
              </a:rPr>
              <a:t>Organsystem</a:t>
            </a:r>
            <a:endParaRPr lang="en-US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Das Leben </a:t>
            </a:r>
            <a:r>
              <a:rPr lang="en-US" dirty="0" err="1">
                <a:latin typeface="Calibri Light" panose="020F0302020204030204" pitchFamily="34" charset="0"/>
                <a:cs typeface="Calibri Light" panose="020F0302020204030204" pitchFamily="34" charset="0"/>
              </a:rPr>
              <a:t>bricht</a:t>
            </a:r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en-US" dirty="0" err="1">
                <a:latin typeface="Calibri Light" panose="020F0302020204030204" pitchFamily="34" charset="0"/>
                <a:cs typeface="Calibri Light" panose="020F0302020204030204" pitchFamily="34" charset="0"/>
              </a:rPr>
              <a:t>voll</a:t>
            </a:r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en-US" dirty="0" err="1">
                <a:latin typeface="Calibri Light" panose="020F0302020204030204" pitchFamily="34" charset="0"/>
                <a:cs typeface="Calibri Light" panose="020F0302020204030204" pitchFamily="34" charset="0"/>
              </a:rPr>
              <a:t>durch</a:t>
            </a:r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 = </a:t>
            </a:r>
            <a:r>
              <a:rPr lang="en-US" dirty="0" err="1">
                <a:latin typeface="Calibri Light" panose="020F0302020204030204" pitchFamily="34" charset="0"/>
                <a:cs typeface="Calibri Light" panose="020F0302020204030204" pitchFamily="34" charset="0"/>
              </a:rPr>
              <a:t>Sinnbild</a:t>
            </a:r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 für </a:t>
            </a:r>
            <a:r>
              <a:rPr lang="en-US" dirty="0" err="1">
                <a:latin typeface="Calibri Light" panose="020F0302020204030204" pitchFamily="34" charset="0"/>
                <a:cs typeface="Calibri Light" panose="020F0302020204030204" pitchFamily="34" charset="0"/>
              </a:rPr>
              <a:t>Ostern</a:t>
            </a:r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 und die </a:t>
            </a:r>
            <a:r>
              <a:rPr lang="en-US" dirty="0" err="1">
                <a:latin typeface="Calibri Light" panose="020F0302020204030204" pitchFamily="34" charset="0"/>
                <a:cs typeface="Calibri Light" panose="020F0302020204030204" pitchFamily="34" charset="0"/>
              </a:rPr>
              <a:t>Auferstehung</a:t>
            </a:r>
            <a:endParaRPr lang="en-US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dirty="0" err="1">
                <a:latin typeface="Calibri Light" panose="020F0302020204030204" pitchFamily="34" charset="0"/>
                <a:cs typeface="Calibri Light" panose="020F0302020204030204" pitchFamily="34" charset="0"/>
              </a:rPr>
              <a:t>Hase</a:t>
            </a:r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 hat </a:t>
            </a:r>
            <a:r>
              <a:rPr lang="en-US" dirty="0" err="1">
                <a:latin typeface="Calibri Light" panose="020F0302020204030204" pitchFamily="34" charset="0"/>
                <a:cs typeface="Calibri Light" panose="020F0302020204030204" pitchFamily="34" charset="0"/>
              </a:rPr>
              <a:t>keine</a:t>
            </a:r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en-US" dirty="0" err="1">
                <a:latin typeface="Calibri Light" panose="020F0302020204030204" pitchFamily="34" charset="0"/>
                <a:cs typeface="Calibri Light" panose="020F0302020204030204" pitchFamily="34" charset="0"/>
              </a:rPr>
              <a:t>Augenlider</a:t>
            </a:r>
            <a:endParaRPr lang="en-US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dirty="0" err="1">
                <a:latin typeface="Calibri Light" panose="020F0302020204030204" pitchFamily="34" charset="0"/>
                <a:cs typeface="Calibri Light" panose="020F0302020204030204" pitchFamily="34" charset="0"/>
              </a:rPr>
              <a:t>Süßwaren</a:t>
            </a:r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 und </a:t>
            </a:r>
            <a:r>
              <a:rPr lang="en-US" dirty="0" err="1">
                <a:latin typeface="Calibri Light" panose="020F0302020204030204" pitchFamily="34" charset="0"/>
                <a:cs typeface="Calibri Light" panose="020F0302020204030204" pitchFamily="34" charset="0"/>
              </a:rPr>
              <a:t>Postkarten</a:t>
            </a:r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en-US" dirty="0" err="1">
                <a:latin typeface="Calibri Light" panose="020F0302020204030204" pitchFamily="34" charset="0"/>
                <a:cs typeface="Calibri Light" panose="020F0302020204030204" pitchFamily="34" charset="0"/>
              </a:rPr>
              <a:t>verhelfen</a:t>
            </a:r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en-US" dirty="0" err="1">
                <a:latin typeface="Calibri Light" panose="020F0302020204030204" pitchFamily="34" charset="0"/>
                <a:cs typeface="Calibri Light" panose="020F0302020204030204" pitchFamily="34" charset="0"/>
              </a:rPr>
              <a:t>ihm</a:t>
            </a:r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en-US" dirty="0" err="1">
                <a:latin typeface="Calibri Light" panose="020F0302020204030204" pitchFamily="34" charset="0"/>
                <a:cs typeface="Calibri Light" panose="020F0302020204030204" pitchFamily="34" charset="0"/>
              </a:rPr>
              <a:t>zum</a:t>
            </a:r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en-US" dirty="0" err="1">
                <a:latin typeface="Calibri Light" panose="020F0302020204030204" pitchFamily="34" charset="0"/>
                <a:cs typeface="Calibri Light" panose="020F0302020204030204" pitchFamily="34" charset="0"/>
              </a:rPr>
              <a:t>Durchbruch</a:t>
            </a:r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</a:p>
          <a:p>
            <a:endParaRPr lang="en-US" sz="1800" dirty="0"/>
          </a:p>
        </p:txBody>
      </p:sp>
      <p:pic>
        <p:nvPicPr>
          <p:cNvPr id="5" name="Inhaltsplatzhalter 4" descr="Ein Bild, das drinnen, Katze, grau, sitzend enthält.&#10;&#10;Automatisch generierte Beschreibung">
            <a:extLst>
              <a:ext uri="{FF2B5EF4-FFF2-40B4-BE49-F238E27FC236}">
                <a16:creationId xmlns="" xmlns:a16="http://schemas.microsoft.com/office/drawing/2014/main" id="{E9DBB787-9FF3-493E-AA85-4BAE3903E92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004" b="1"/>
          <a:stretch/>
        </p:blipFill>
        <p:spPr>
          <a:xfrm flipH="1">
            <a:off x="6876661" y="457502"/>
            <a:ext cx="4833258" cy="3502490"/>
          </a:xfrm>
          <a:prstGeom prst="rect">
            <a:avLst/>
          </a:prstGeom>
          <a:effectLst/>
        </p:spPr>
      </p:pic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BC4B4-6389-4F95-B36A-F6036079734C}" type="slidenum">
              <a:rPr lang="de-AT" smtClean="0"/>
              <a:t>5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058597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D18CDB47-9CBA-48E0-B805-87B08C1A21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AT" sz="2800" b="1" dirty="0">
                <a:solidFill>
                  <a:srgbClr val="FF6600"/>
                </a:solidFill>
              </a:rPr>
              <a:t>Das </a:t>
            </a:r>
            <a:r>
              <a:rPr lang="de-AT" sz="2800" b="1" dirty="0" smtClean="0">
                <a:solidFill>
                  <a:srgbClr val="FF6600"/>
                </a:solidFill>
              </a:rPr>
              <a:t>Osternest</a:t>
            </a:r>
            <a:r>
              <a:rPr lang="de-AT" sz="2800" dirty="0"/>
              <a:t/>
            </a:r>
            <a:br>
              <a:rPr lang="de-AT" sz="2800" dirty="0"/>
            </a:br>
            <a:r>
              <a:rPr lang="de-AT" sz="2800" dirty="0" smtClean="0"/>
              <a:t>regional </a:t>
            </a:r>
            <a:r>
              <a:rPr lang="de-AT" sz="2800" dirty="0"/>
              <a:t>sehr unterschiedlich</a:t>
            </a:r>
          </a:p>
        </p:txBody>
      </p:sp>
      <p:pic>
        <p:nvPicPr>
          <p:cNvPr id="5" name="Inhaltsplatzhalter 4" descr="Ein Bild, das drinnen, Tisch, Essen, haltend enthält.&#10;&#10;Automatisch generierte Beschreibung">
            <a:extLst>
              <a:ext uri="{FF2B5EF4-FFF2-40B4-BE49-F238E27FC236}">
                <a16:creationId xmlns="" xmlns:a16="http://schemas.microsoft.com/office/drawing/2014/main" id="{48A95431-B702-450D-B1F4-CE89D7C93F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831253"/>
            <a:ext cx="5622880" cy="3748587"/>
          </a:xfrm>
        </p:spPr>
      </p:pic>
      <p:pic>
        <p:nvPicPr>
          <p:cNvPr id="7" name="Grafik 6" descr="Ein Bild, das draußen, Gras, Baum, sitzend enthält.&#10;&#10;Automatisch generierte Beschreibung">
            <a:extLst>
              <a:ext uri="{FF2B5EF4-FFF2-40B4-BE49-F238E27FC236}">
                <a16:creationId xmlns="" xmlns:a16="http://schemas.microsoft.com/office/drawing/2014/main" id="{AF41F400-F217-44AE-8C96-CE3E0BAAC2A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346975" y="1203348"/>
            <a:ext cx="3750991" cy="5001992"/>
          </a:xfrm>
          <a:prstGeom prst="rect">
            <a:avLst/>
          </a:prstGeom>
        </p:spPr>
      </p:pic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BC4B4-6389-4F95-B36A-F6036079734C}" type="slidenum">
              <a:rPr lang="de-AT" smtClean="0"/>
              <a:t>6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922722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07A0FF9A-093C-471E-81C7-3C3BC3A84C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64613" y="1783959"/>
            <a:ext cx="4727385" cy="366857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2800" b="1" dirty="0">
                <a:solidFill>
                  <a:srgbClr val="FF6600"/>
                </a:solidFill>
              </a:rPr>
              <a:t>Das </a:t>
            </a:r>
            <a:r>
              <a:rPr lang="en-US" sz="2800" b="1" dirty="0" err="1">
                <a:solidFill>
                  <a:srgbClr val="FF6600"/>
                </a:solidFill>
              </a:rPr>
              <a:t>Osterlamm</a:t>
            </a:r>
            <a:r>
              <a:rPr lang="en-US" sz="2800" dirty="0"/>
              <a:t/>
            </a:r>
            <a:br>
              <a:rPr lang="en-US" sz="2800" dirty="0"/>
            </a:br>
            <a:r>
              <a:rPr lang="en-US" sz="2800" dirty="0"/>
              <a:t/>
            </a:r>
            <a:br>
              <a:rPr lang="en-US" sz="2800" dirty="0"/>
            </a:br>
            <a:r>
              <a:rPr lang="en-US" sz="2800" dirty="0"/>
              <a:t>“</a:t>
            </a:r>
            <a:r>
              <a:rPr lang="en-US" sz="2800" dirty="0" err="1"/>
              <a:t>Sündenbock</a:t>
            </a:r>
            <a:r>
              <a:rPr lang="en-US" sz="2800" dirty="0"/>
              <a:t>”, </a:t>
            </a:r>
            <a:r>
              <a:rPr lang="en-US" sz="2800" dirty="0" err="1"/>
              <a:t>geduldiges</a:t>
            </a:r>
            <a:r>
              <a:rPr lang="en-US" sz="2800" dirty="0"/>
              <a:t> Tier</a:t>
            </a:r>
            <a:br>
              <a:rPr lang="en-US" sz="2800" dirty="0"/>
            </a:br>
            <a:r>
              <a:rPr lang="en-US" sz="2800" dirty="0"/>
              <a:t/>
            </a:r>
            <a:br>
              <a:rPr lang="en-US" sz="2800" dirty="0"/>
            </a:br>
            <a:r>
              <a:rPr lang="en-US" sz="2800" dirty="0" err="1"/>
              <a:t>Reichtum</a:t>
            </a:r>
            <a:r>
              <a:rPr lang="en-US" sz="2800" dirty="0"/>
              <a:t/>
            </a:r>
            <a:br>
              <a:rPr lang="en-US" sz="2800" dirty="0"/>
            </a:br>
            <a:r>
              <a:rPr lang="en-US" sz="2800" dirty="0"/>
              <a:t/>
            </a:r>
            <a:br>
              <a:rPr lang="en-US" sz="2800" dirty="0"/>
            </a:br>
            <a:r>
              <a:rPr lang="en-US" sz="2800" dirty="0"/>
              <a:t>Jesus </a:t>
            </a:r>
            <a:r>
              <a:rPr lang="en-US" sz="2800" dirty="0" err="1"/>
              <a:t>als</a:t>
            </a:r>
            <a:r>
              <a:rPr lang="en-US" sz="2800" dirty="0"/>
              <a:t> “</a:t>
            </a:r>
            <a:r>
              <a:rPr lang="en-US" sz="2800" dirty="0" err="1"/>
              <a:t>Lamm</a:t>
            </a:r>
            <a:r>
              <a:rPr lang="en-US" sz="2800" dirty="0"/>
              <a:t> </a:t>
            </a:r>
            <a:r>
              <a:rPr lang="en-US" sz="2800" dirty="0" err="1"/>
              <a:t>Gottes</a:t>
            </a:r>
            <a:r>
              <a:rPr lang="en-US" sz="2800" dirty="0"/>
              <a:t>” </a:t>
            </a:r>
            <a:br>
              <a:rPr lang="en-US" sz="2800" dirty="0"/>
            </a:br>
            <a:endParaRPr lang="en-US" sz="2800" dirty="0"/>
          </a:p>
        </p:txBody>
      </p:sp>
      <p:pic>
        <p:nvPicPr>
          <p:cNvPr id="5" name="Inhaltsplatzhalter 4" descr="Ein Bild, das drinnen, Stuhl, sitzend, Tisch enthält.&#10;&#10;Automatisch generierte Beschreibung">
            <a:extLst>
              <a:ext uri="{FF2B5EF4-FFF2-40B4-BE49-F238E27FC236}">
                <a16:creationId xmlns="" xmlns:a16="http://schemas.microsoft.com/office/drawing/2014/main" id="{253DCE14-EABA-447F-B7F1-5770980533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62"/>
          <a:stretch/>
        </p:blipFill>
        <p:spPr>
          <a:xfrm>
            <a:off x="1" y="10"/>
            <a:ext cx="7028495" cy="6857990"/>
          </a:xfrm>
          <a:custGeom>
            <a:avLst/>
            <a:gdLst/>
            <a:ahLst/>
            <a:cxnLst/>
            <a:rect l="l" t="t" r="r" b="b"/>
            <a:pathLst>
              <a:path w="7028495" h="6858000">
                <a:moveTo>
                  <a:pt x="0" y="0"/>
                </a:moveTo>
                <a:lnTo>
                  <a:pt x="6915668" y="0"/>
                </a:lnTo>
                <a:lnTo>
                  <a:pt x="6952411" y="219663"/>
                </a:lnTo>
                <a:cubicBezTo>
                  <a:pt x="7002551" y="569921"/>
                  <a:pt x="7028495" y="927986"/>
                  <a:pt x="7028495" y="1292112"/>
                </a:cubicBezTo>
                <a:cubicBezTo>
                  <a:pt x="7028495" y="3343346"/>
                  <a:pt x="6205186" y="5202289"/>
                  <a:pt x="4870994" y="6556512"/>
                </a:cubicBezTo>
                <a:lnTo>
                  <a:pt x="4556185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BC4B4-6389-4F95-B36A-F6036079734C}" type="slidenum">
              <a:rPr lang="de-AT" smtClean="0"/>
              <a:t>7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85993394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nhaltsplatzhalter 3" descr="Ein Bild, das Raum enthält.&#10;&#10;Automatisch generierte Beschreibung">
            <a:extLst>
              <a:ext uri="{FF2B5EF4-FFF2-40B4-BE49-F238E27FC236}">
                <a16:creationId xmlns="" xmlns:a16="http://schemas.microsoft.com/office/drawing/2014/main" id="{90D65736-1100-4F48-8714-E4A1B48EE60E}"/>
              </a:ext>
            </a:extLst>
          </p:cNvPr>
          <p:cNvPicPr>
            <a:picLocks noGrp="1"/>
          </p:cNvPicPr>
          <p:nvPr>
            <p:ph idx="1"/>
          </p:nvPr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734" t="4850" r="6692" b="2777"/>
          <a:stretch/>
        </p:blipFill>
        <p:spPr bwMode="auto">
          <a:xfrm>
            <a:off x="1381238" y="1530009"/>
            <a:ext cx="5922361" cy="456071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Rechteck 4">
            <a:extLst>
              <a:ext uri="{FF2B5EF4-FFF2-40B4-BE49-F238E27FC236}">
                <a16:creationId xmlns="" xmlns:a16="http://schemas.microsoft.com/office/drawing/2014/main" id="{E9C5633E-E59E-4BDE-B5F3-5F189D872B0F}"/>
              </a:ext>
            </a:extLst>
          </p:cNvPr>
          <p:cNvSpPr/>
          <p:nvPr/>
        </p:nvSpPr>
        <p:spPr>
          <a:xfrm>
            <a:off x="7647748" y="4947735"/>
            <a:ext cx="23603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AT" dirty="0"/>
              <a:t>https://festjahr.de/de/ </a:t>
            </a:r>
          </a:p>
        </p:txBody>
      </p:sp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BC4B4-6389-4F95-B36A-F6036079734C}" type="slidenum">
              <a:rPr lang="de-AT" smtClean="0"/>
              <a:t>8</a:t>
            </a:fld>
            <a:endParaRPr lang="de-AT"/>
          </a:p>
        </p:txBody>
      </p:sp>
      <p:sp>
        <p:nvSpPr>
          <p:cNvPr id="3" name="Textfeld 2"/>
          <p:cNvSpPr txBox="1"/>
          <p:nvPr/>
        </p:nvSpPr>
        <p:spPr>
          <a:xfrm>
            <a:off x="2709644" y="729842"/>
            <a:ext cx="37163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sz="2800" b="1" dirty="0" smtClean="0">
                <a:solidFill>
                  <a:srgbClr val="FF6600"/>
                </a:solidFill>
                <a:latin typeface="+mj-lt"/>
              </a:rPr>
              <a:t>Der Jahresfestkreis</a:t>
            </a:r>
            <a:endParaRPr lang="de-AT" sz="2800" b="1" dirty="0">
              <a:solidFill>
                <a:srgbClr val="FF66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885384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="" xmlns:a16="http://schemas.microsoft.com/office/drawing/2014/main" id="{F9FAFB9F-5B31-44F8-8DFC-788AEE9CFA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37308"/>
            <a:ext cx="10515600" cy="5735499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24000"/>
              </a:lnSpc>
              <a:spcBef>
                <a:spcPts val="0"/>
              </a:spcBef>
              <a:buNone/>
            </a:pPr>
            <a:r>
              <a:rPr lang="de-AT" sz="3000" b="1" dirty="0">
                <a:solidFill>
                  <a:srgbClr val="FF6600"/>
                </a:solidFill>
                <a:latin typeface="+mj-lt"/>
              </a:rPr>
              <a:t>Gründonnerstag</a:t>
            </a:r>
          </a:p>
          <a:p>
            <a:pPr lvl="1">
              <a:lnSpc>
                <a:spcPct val="124000"/>
              </a:lnSpc>
              <a:spcBef>
                <a:spcPts val="0"/>
              </a:spcBef>
            </a:pPr>
            <a:r>
              <a:rPr lang="de-AT" sz="3000" dirty="0">
                <a:latin typeface="+mj-lt"/>
              </a:rPr>
              <a:t>GRÜN als Mischung von BLAU und GELB</a:t>
            </a:r>
          </a:p>
          <a:p>
            <a:pPr lvl="1">
              <a:lnSpc>
                <a:spcPct val="124000"/>
              </a:lnSpc>
              <a:spcBef>
                <a:spcPts val="0"/>
              </a:spcBef>
            </a:pPr>
            <a:r>
              <a:rPr lang="de-AT" sz="3000" dirty="0">
                <a:latin typeface="+mj-lt"/>
              </a:rPr>
              <a:t>„greinen“</a:t>
            </a:r>
          </a:p>
          <a:p>
            <a:pPr lvl="1">
              <a:lnSpc>
                <a:spcPct val="124000"/>
              </a:lnSpc>
              <a:spcBef>
                <a:spcPts val="0"/>
              </a:spcBef>
            </a:pPr>
            <a:r>
              <a:rPr lang="de-AT" sz="3000" dirty="0">
                <a:latin typeface="+mj-lt"/>
              </a:rPr>
              <a:t>Fußwaschung, Brot und Wein – erster Gottesdienst</a:t>
            </a:r>
          </a:p>
          <a:p>
            <a:pPr marL="457200" lvl="1" indent="0">
              <a:lnSpc>
                <a:spcPct val="124000"/>
              </a:lnSpc>
              <a:spcBef>
                <a:spcPts val="0"/>
              </a:spcBef>
              <a:buNone/>
            </a:pPr>
            <a:endParaRPr lang="de-AT" sz="3000" dirty="0">
              <a:latin typeface="+mj-lt"/>
            </a:endParaRPr>
          </a:p>
          <a:p>
            <a:pPr marL="0" indent="0">
              <a:lnSpc>
                <a:spcPct val="124000"/>
              </a:lnSpc>
              <a:spcBef>
                <a:spcPts val="0"/>
              </a:spcBef>
              <a:buNone/>
            </a:pPr>
            <a:r>
              <a:rPr lang="de-AT" sz="3000" b="1" dirty="0">
                <a:solidFill>
                  <a:srgbClr val="FF6600"/>
                </a:solidFill>
                <a:latin typeface="+mj-lt"/>
              </a:rPr>
              <a:t>Nacht zum Karfreitag</a:t>
            </a:r>
          </a:p>
          <a:p>
            <a:pPr lvl="1">
              <a:lnSpc>
                <a:spcPct val="124000"/>
              </a:lnSpc>
              <a:spcBef>
                <a:spcPts val="0"/>
              </a:spcBef>
            </a:pPr>
            <a:r>
              <a:rPr lang="de-AT" sz="3000" dirty="0">
                <a:latin typeface="+mj-lt"/>
              </a:rPr>
              <a:t>Angst, die Bitte, wach zu bleiben</a:t>
            </a:r>
          </a:p>
          <a:p>
            <a:pPr lvl="1">
              <a:lnSpc>
                <a:spcPct val="124000"/>
              </a:lnSpc>
              <a:spcBef>
                <a:spcPts val="0"/>
              </a:spcBef>
            </a:pPr>
            <a:r>
              <a:rPr lang="de-AT" sz="3000" dirty="0">
                <a:latin typeface="+mj-lt"/>
              </a:rPr>
              <a:t>Soldaten, das Ohr des </a:t>
            </a:r>
            <a:r>
              <a:rPr lang="de-AT" sz="3000" dirty="0" err="1">
                <a:latin typeface="+mj-lt"/>
              </a:rPr>
              <a:t>Malchus</a:t>
            </a:r>
            <a:endParaRPr lang="de-AT" sz="3000" dirty="0">
              <a:latin typeface="+mj-lt"/>
            </a:endParaRPr>
          </a:p>
          <a:p>
            <a:pPr marL="457200" lvl="1" indent="0">
              <a:lnSpc>
                <a:spcPct val="124000"/>
              </a:lnSpc>
              <a:spcBef>
                <a:spcPts val="0"/>
              </a:spcBef>
              <a:buNone/>
            </a:pPr>
            <a:endParaRPr lang="de-AT" sz="3000" dirty="0">
              <a:latin typeface="+mj-lt"/>
            </a:endParaRPr>
          </a:p>
          <a:p>
            <a:pPr marL="0" indent="0">
              <a:lnSpc>
                <a:spcPct val="124000"/>
              </a:lnSpc>
              <a:spcBef>
                <a:spcPts val="0"/>
              </a:spcBef>
              <a:buNone/>
            </a:pPr>
            <a:r>
              <a:rPr lang="de-AT" sz="3000" b="1" dirty="0">
                <a:solidFill>
                  <a:srgbClr val="FF6600"/>
                </a:solidFill>
                <a:latin typeface="+mj-lt"/>
              </a:rPr>
              <a:t>Karfreitag – Tod / </a:t>
            </a:r>
            <a:r>
              <a:rPr lang="de-AT" sz="3000" b="1" dirty="0" smtClean="0">
                <a:solidFill>
                  <a:srgbClr val="FF6600"/>
                </a:solidFill>
                <a:latin typeface="+mj-lt"/>
              </a:rPr>
              <a:t>ratschen</a:t>
            </a:r>
            <a:br>
              <a:rPr lang="de-AT" sz="3000" b="1" dirty="0" smtClean="0">
                <a:solidFill>
                  <a:srgbClr val="FF6600"/>
                </a:solidFill>
                <a:latin typeface="+mj-lt"/>
              </a:rPr>
            </a:br>
            <a:endParaRPr lang="de-AT" sz="3000" b="1" dirty="0">
              <a:solidFill>
                <a:srgbClr val="FF6600"/>
              </a:solidFill>
              <a:latin typeface="+mj-lt"/>
            </a:endParaRPr>
          </a:p>
          <a:p>
            <a:pPr marL="0" indent="0">
              <a:lnSpc>
                <a:spcPct val="124000"/>
              </a:lnSpc>
              <a:spcBef>
                <a:spcPts val="0"/>
              </a:spcBef>
              <a:buNone/>
            </a:pPr>
            <a:r>
              <a:rPr lang="de-AT" sz="3000" b="1" dirty="0">
                <a:solidFill>
                  <a:srgbClr val="FF6600"/>
                </a:solidFill>
                <a:latin typeface="+mj-lt"/>
              </a:rPr>
              <a:t>Karsamstag - Grabesruhe</a:t>
            </a:r>
          </a:p>
          <a:p>
            <a:endParaRPr lang="de-AT" dirty="0"/>
          </a:p>
        </p:txBody>
      </p:sp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BC4B4-6389-4F95-B36A-F6036079734C}" type="slidenum">
              <a:rPr lang="de-AT" smtClean="0"/>
              <a:t>9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062603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6C805A15-1823-40F5-9349-3981249DB6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AT" sz="2800" b="1" dirty="0">
                <a:solidFill>
                  <a:srgbClr val="FF6600"/>
                </a:solidFill>
              </a:rPr>
              <a:t>Ostern: Das Leben geht weiter!</a:t>
            </a:r>
            <a:br>
              <a:rPr lang="de-AT" sz="2800" b="1" dirty="0">
                <a:solidFill>
                  <a:srgbClr val="FF6600"/>
                </a:solidFill>
              </a:rPr>
            </a:br>
            <a:endParaRPr lang="de-AT" sz="2800" b="1" dirty="0">
              <a:solidFill>
                <a:srgbClr val="FF6600"/>
              </a:solidFill>
            </a:endParaRPr>
          </a:p>
        </p:txBody>
      </p:sp>
      <p:sp>
        <p:nvSpPr>
          <p:cNvPr id="3" name="Inhaltsplatzhalter 2">
            <a:extLst>
              <a:ext uri="{FF2B5EF4-FFF2-40B4-BE49-F238E27FC236}">
                <a16:creationId xmlns="" xmlns:a16="http://schemas.microsoft.com/office/drawing/2014/main" id="{7E02CFDC-C66E-498F-9444-C868162060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AT" dirty="0">
                <a:latin typeface="Calibri Light" panose="020F0302020204030204" pitchFamily="34" charset="0"/>
                <a:cs typeface="Calibri Light" panose="020F0302020204030204" pitchFamily="34" charset="0"/>
              </a:rPr>
              <a:t>Gedenken seit 2000 Jahren</a:t>
            </a:r>
          </a:p>
          <a:p>
            <a:pPr marL="0" indent="0">
              <a:buNone/>
            </a:pPr>
            <a:r>
              <a:rPr lang="de-AT" dirty="0">
                <a:latin typeface="Calibri Light" panose="020F0302020204030204" pitchFamily="34" charset="0"/>
                <a:cs typeface="Calibri Light" panose="020F0302020204030204" pitchFamily="34" charset="0"/>
              </a:rPr>
              <a:t>„Ostern“ kommt von „</a:t>
            </a:r>
            <a:r>
              <a:rPr lang="de-AT" dirty="0" err="1">
                <a:latin typeface="Calibri Light" panose="020F0302020204030204" pitchFamily="34" charset="0"/>
                <a:cs typeface="Calibri Light" panose="020F0302020204030204" pitchFamily="34" charset="0"/>
              </a:rPr>
              <a:t>Eostaria</a:t>
            </a:r>
            <a:r>
              <a:rPr lang="de-AT" dirty="0">
                <a:latin typeface="Calibri Light" panose="020F0302020204030204" pitchFamily="34" charset="0"/>
                <a:cs typeface="Calibri Light" panose="020F0302020204030204" pitchFamily="34" charset="0"/>
              </a:rPr>
              <a:t>“(</a:t>
            </a:r>
            <a:r>
              <a:rPr lang="de-AT" dirty="0" err="1">
                <a:latin typeface="Calibri Light" panose="020F0302020204030204" pitchFamily="34" charset="0"/>
                <a:cs typeface="Calibri Light" panose="020F0302020204030204" pitchFamily="34" charset="0"/>
              </a:rPr>
              <a:t>althochdt</a:t>
            </a:r>
            <a:r>
              <a:rPr lang="de-AT" dirty="0">
                <a:latin typeface="Calibri Light" panose="020F0302020204030204" pitchFamily="34" charset="0"/>
                <a:cs typeface="Calibri Light" panose="020F0302020204030204" pitchFamily="34" charset="0"/>
              </a:rPr>
              <a:t>.) = „</a:t>
            </a:r>
            <a:r>
              <a:rPr lang="de-AT" dirty="0" err="1">
                <a:latin typeface="Calibri Light" panose="020F0302020204030204" pitchFamily="34" charset="0"/>
                <a:cs typeface="Calibri Light" panose="020F0302020204030204" pitchFamily="34" charset="0"/>
              </a:rPr>
              <a:t>Pesach</a:t>
            </a:r>
            <a:r>
              <a:rPr lang="de-AT" dirty="0">
                <a:latin typeface="Calibri Light" panose="020F0302020204030204" pitchFamily="34" charset="0"/>
                <a:cs typeface="Calibri Light" panose="020F0302020204030204" pitchFamily="34" charset="0"/>
              </a:rPr>
              <a:t>“ = Morgenröte</a:t>
            </a:r>
          </a:p>
          <a:p>
            <a:pPr marL="0" indent="0">
              <a:buNone/>
            </a:pPr>
            <a:endParaRPr lang="de-AT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0" indent="0">
              <a:buNone/>
            </a:pPr>
            <a:r>
              <a:rPr lang="de-AT" dirty="0" err="1">
                <a:latin typeface="Calibri Light" panose="020F0302020204030204" pitchFamily="34" charset="0"/>
                <a:cs typeface="Calibri Light" panose="020F0302020204030204" pitchFamily="34" charset="0"/>
              </a:rPr>
              <a:t>Pesach</a:t>
            </a:r>
            <a:r>
              <a:rPr lang="de-AT" dirty="0">
                <a:latin typeface="Calibri Light" panose="020F0302020204030204" pitchFamily="34" charset="0"/>
                <a:cs typeface="Calibri Light" panose="020F0302020204030204" pitchFamily="34" charset="0"/>
              </a:rPr>
              <a:t> – Pascha – </a:t>
            </a:r>
            <a:r>
              <a:rPr lang="de-AT" dirty="0" err="1">
                <a:latin typeface="Calibri Light" panose="020F0302020204030204" pitchFamily="34" charset="0"/>
                <a:cs typeface="Calibri Light" panose="020F0302020204030204" pitchFamily="34" charset="0"/>
              </a:rPr>
              <a:t>passover</a:t>
            </a:r>
            <a:r>
              <a:rPr lang="de-AT" dirty="0">
                <a:latin typeface="Calibri Light" panose="020F0302020204030204" pitchFamily="34" charset="0"/>
                <a:cs typeface="Calibri Light" panose="020F0302020204030204" pitchFamily="34" charset="0"/>
              </a:rPr>
              <a:t> – Ostern</a:t>
            </a:r>
          </a:p>
          <a:p>
            <a:pPr marL="0" indent="0">
              <a:buNone/>
            </a:pPr>
            <a:endParaRPr lang="de-AT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0" indent="0">
              <a:lnSpc>
                <a:spcPct val="114000"/>
              </a:lnSpc>
              <a:spcBef>
                <a:spcPts val="0"/>
              </a:spcBef>
              <a:buNone/>
            </a:pPr>
            <a:r>
              <a:rPr lang="de-AT" dirty="0">
                <a:latin typeface="Calibri Light" panose="020F0302020204030204" pitchFamily="34" charset="0"/>
                <a:cs typeface="Calibri Light" panose="020F0302020204030204" pitchFamily="34" charset="0"/>
              </a:rPr>
              <a:t>Zeitpunkt: Sonntag nach dem 1. Frühlingsvollmond (festgelegt beim 1. Konzil von Nicäa 325 für das gesamte römische Reich, Staatsreligion durch Konstantinische Wende 313)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BC4B4-6389-4F95-B36A-F6036079734C}" type="slidenum">
              <a:rPr lang="de-AT" smtClean="0"/>
              <a:t>10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299607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254F53EC-CD2B-491F-A692-EB498CF2F3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AT" dirty="0"/>
              <a:t>Deutliches Symbol:         </a:t>
            </a:r>
            <a:r>
              <a:rPr lang="de-AT" b="1" dirty="0">
                <a:solidFill>
                  <a:srgbClr val="FF6600"/>
                </a:solidFill>
              </a:rPr>
              <a:t>OSTERSONNE</a:t>
            </a:r>
          </a:p>
        </p:txBody>
      </p:sp>
      <p:pic>
        <p:nvPicPr>
          <p:cNvPr id="5" name="Inhaltsplatzhalter 4" descr="Ein Bild, das Person, drinnen, Tisch, sitzend enthält.&#10;&#10;Automatisch generierte Beschreibung">
            <a:extLst>
              <a:ext uri="{FF2B5EF4-FFF2-40B4-BE49-F238E27FC236}">
                <a16:creationId xmlns="" xmlns:a16="http://schemas.microsoft.com/office/drawing/2014/main" id="{6964FFFD-0F9B-4C23-A1BF-E99DD2B5815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2368"/>
          <a:stretch/>
        </p:blipFill>
        <p:spPr>
          <a:xfrm>
            <a:off x="3365807" y="1904280"/>
            <a:ext cx="5074070" cy="4272681"/>
          </a:xfrm>
          <a:prstGeom prst="rect">
            <a:avLst/>
          </a:prstGeom>
        </p:spPr>
      </p:pic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BC4B4-6389-4F95-B36A-F6036079734C}" type="slidenum">
              <a:rPr lang="de-AT" smtClean="0"/>
              <a:t>11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570805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011CD770-368B-431E-8EF7-AC8D7504AB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b="1" dirty="0">
                <a:solidFill>
                  <a:srgbClr val="FF6600"/>
                </a:solidFill>
              </a:rPr>
              <a:t>Kinderbücher für Ostern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="" xmlns:a16="http://schemas.microsoft.com/office/drawing/2014/main" id="{B59EACE8-4736-4D6F-8366-295C9DC3CB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9158" y="1825625"/>
            <a:ext cx="11613684" cy="4351338"/>
          </a:xfrm>
        </p:spPr>
        <p:txBody>
          <a:bodyPr/>
          <a:lstStyle/>
          <a:p>
            <a:pPr marL="0" indent="0">
              <a:buNone/>
            </a:pPr>
            <a:r>
              <a:rPr lang="de-AT" dirty="0"/>
              <a:t>bis 4 Jahre	          4-6 Jahre               5 Jahre          </a:t>
            </a:r>
            <a:r>
              <a:rPr lang="de-AT" dirty="0" err="1"/>
              <a:t>Erstlerser</a:t>
            </a:r>
            <a:r>
              <a:rPr lang="de-AT" dirty="0"/>
              <a:t>*innen       ab 8 Jahre</a:t>
            </a:r>
          </a:p>
          <a:p>
            <a:pPr marL="0" indent="0">
              <a:buNone/>
            </a:pPr>
            <a:endParaRPr lang="de-AT" dirty="0"/>
          </a:p>
        </p:txBody>
      </p:sp>
      <p:pic>
        <p:nvPicPr>
          <p:cNvPr id="7" name="Grafik 6" descr="Ein Bild, das Gras, haltend, Frau, sitzend enthält.&#10;&#10;Automatisch generierte Beschreibung">
            <a:extLst>
              <a:ext uri="{FF2B5EF4-FFF2-40B4-BE49-F238E27FC236}">
                <a16:creationId xmlns="" xmlns:a16="http://schemas.microsoft.com/office/drawing/2014/main" id="{797C4D34-ABE4-4073-9D89-B3074768942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533" y="2326791"/>
            <a:ext cx="2593622" cy="2593622"/>
          </a:xfrm>
          <a:prstGeom prst="rect">
            <a:avLst/>
          </a:prstGeom>
        </p:spPr>
      </p:pic>
      <p:pic>
        <p:nvPicPr>
          <p:cNvPr id="9" name="Grafik 8" descr="Ein Bild, das Tisch, verschieden, Raum enthält.&#10;&#10;Automatisch generierte Beschreibung">
            <a:extLst>
              <a:ext uri="{FF2B5EF4-FFF2-40B4-BE49-F238E27FC236}">
                <a16:creationId xmlns="" xmlns:a16="http://schemas.microsoft.com/office/drawing/2014/main" id="{54C5C1C9-C611-4AEB-8A71-8ECE531B12D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76" r="12417"/>
          <a:stretch/>
        </p:blipFill>
        <p:spPr>
          <a:xfrm>
            <a:off x="2966155" y="2330538"/>
            <a:ext cx="2593622" cy="3538039"/>
          </a:xfrm>
          <a:prstGeom prst="rect">
            <a:avLst/>
          </a:prstGeom>
        </p:spPr>
      </p:pic>
      <p:pic>
        <p:nvPicPr>
          <p:cNvPr id="11" name="Grafik 10" descr="Ein Bild, das Essen, Tisch enthält.&#10;&#10;Automatisch generierte Beschreibung">
            <a:extLst>
              <a:ext uri="{FF2B5EF4-FFF2-40B4-BE49-F238E27FC236}">
                <a16:creationId xmlns="" xmlns:a16="http://schemas.microsoft.com/office/drawing/2014/main" id="{370CF5CF-771D-49A7-80E4-E8BF46969DF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27" t="4237" r="16608"/>
          <a:stretch/>
        </p:blipFill>
        <p:spPr>
          <a:xfrm>
            <a:off x="5559777" y="2330538"/>
            <a:ext cx="1857023" cy="2589875"/>
          </a:xfrm>
          <a:prstGeom prst="rect">
            <a:avLst/>
          </a:prstGeom>
        </p:spPr>
      </p:pic>
      <p:pic>
        <p:nvPicPr>
          <p:cNvPr id="13" name="Grafik 12" descr="Ein Bild, das Text, Foto, Mädchen, bedeckt enthält.&#10;&#10;Automatisch generierte Beschreibung">
            <a:extLst>
              <a:ext uri="{FF2B5EF4-FFF2-40B4-BE49-F238E27FC236}">
                <a16:creationId xmlns="" xmlns:a16="http://schemas.microsoft.com/office/drawing/2014/main" id="{1398A7C2-87BD-4188-902E-D3EDBA14FBC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6800" y="2330538"/>
            <a:ext cx="2324844" cy="2589876"/>
          </a:xfrm>
          <a:prstGeom prst="rect">
            <a:avLst/>
          </a:prstGeom>
        </p:spPr>
      </p:pic>
      <p:pic>
        <p:nvPicPr>
          <p:cNvPr id="15" name="Grafik 14" descr="Ein Bild, das Text, jung, Frau, Schild enthält.&#10;&#10;Automatisch generierte Beschreibung">
            <a:extLst>
              <a:ext uri="{FF2B5EF4-FFF2-40B4-BE49-F238E27FC236}">
                <a16:creationId xmlns="" xmlns:a16="http://schemas.microsoft.com/office/drawing/2014/main" id="{16DA210C-3B2D-4119-8630-65D1864D685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1644" y="2330538"/>
            <a:ext cx="2161198" cy="3359620"/>
          </a:xfrm>
          <a:prstGeom prst="rect">
            <a:avLst/>
          </a:prstGeom>
        </p:spPr>
      </p:pic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BC4B4-6389-4F95-B36A-F6036079734C}" type="slidenum">
              <a:rPr lang="de-AT" smtClean="0"/>
              <a:t>12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252309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51857369-5604-4BC4-8A91-159DFC935A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5430" y="629268"/>
            <a:ext cx="6586491" cy="1286160"/>
          </a:xfrm>
        </p:spPr>
        <p:txBody>
          <a:bodyPr anchor="b">
            <a:normAutofit/>
          </a:bodyPr>
          <a:lstStyle/>
          <a:p>
            <a:r>
              <a:rPr lang="de-AT" b="1" dirty="0">
                <a:solidFill>
                  <a:srgbClr val="FF6600"/>
                </a:solidFill>
              </a:rPr>
              <a:t>Feiertipp</a:t>
            </a:r>
          </a:p>
        </p:txBody>
      </p:sp>
      <p:pic>
        <p:nvPicPr>
          <p:cNvPr id="8" name="Inhaltsplatzhalter 7" descr="Ein Bild, das Blume, Hügel enthält.&#10;&#10;Automatisch generierte Beschreibung">
            <a:extLst>
              <a:ext uri="{FF2B5EF4-FFF2-40B4-BE49-F238E27FC236}">
                <a16:creationId xmlns="" xmlns:a16="http://schemas.microsoft.com/office/drawing/2014/main" id="{23D119A6-E3E0-4EAA-8499-C5BEC5171C0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73" r="14733"/>
          <a:stretch/>
        </p:blipFill>
        <p:spPr>
          <a:xfrm>
            <a:off x="20" y="10"/>
            <a:ext cx="4635571" cy="6857990"/>
          </a:xfrm>
          <a:prstGeom prst="rect">
            <a:avLst/>
          </a:prstGeom>
          <a:effectLst/>
        </p:spPr>
      </p:pic>
      <p:sp>
        <p:nvSpPr>
          <p:cNvPr id="11" name="Rechteck 10">
            <a:extLst>
              <a:ext uri="{FF2B5EF4-FFF2-40B4-BE49-F238E27FC236}">
                <a16:creationId xmlns="" xmlns:a16="http://schemas.microsoft.com/office/drawing/2014/main" id="{01791D2B-DDAA-4635-A345-F70BA0D09B01}"/>
              </a:ext>
            </a:extLst>
          </p:cNvPr>
          <p:cNvSpPr/>
          <p:nvPr/>
        </p:nvSpPr>
        <p:spPr>
          <a:xfrm>
            <a:off x="4635591" y="6228732"/>
            <a:ext cx="50370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AT" dirty="0"/>
              <a:t>https://gramho.com/explore-hashtag/waldmandala</a:t>
            </a:r>
          </a:p>
        </p:txBody>
      </p:sp>
      <p:sp>
        <p:nvSpPr>
          <p:cNvPr id="20" name="Textfeld 19">
            <a:extLst>
              <a:ext uri="{FF2B5EF4-FFF2-40B4-BE49-F238E27FC236}">
                <a16:creationId xmlns="" xmlns:a16="http://schemas.microsoft.com/office/drawing/2014/main" id="{D0227C44-AF87-439A-A02A-9DF4845A9BBA}"/>
              </a:ext>
            </a:extLst>
          </p:cNvPr>
          <p:cNvSpPr txBox="1"/>
          <p:nvPr/>
        </p:nvSpPr>
        <p:spPr>
          <a:xfrm>
            <a:off x="4940546" y="2402215"/>
            <a:ext cx="661137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AT" sz="2800" dirty="0">
                <a:latin typeface="+mj-lt"/>
              </a:rPr>
              <a:t>Osterbild mit Naturmaterial legen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AT" sz="2800" dirty="0">
                <a:latin typeface="+mj-lt"/>
              </a:rPr>
              <a:t>Speisenkorb mit vielen bunten Eiern in die Mitte stellen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AT" sz="2800" dirty="0">
                <a:latin typeface="+mj-lt"/>
              </a:rPr>
              <a:t>Einen Dank dafür aussprechen, dass wir heute als Familie hier beisammen sind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AT" sz="2800" dirty="0">
                <a:latin typeface="+mj-lt"/>
              </a:rPr>
              <a:t>Alle Eier einzeln verstecken</a:t>
            </a:r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BC4B4-6389-4F95-B36A-F6036079734C}" type="slidenum">
              <a:rPr lang="de-AT" smtClean="0"/>
              <a:t>13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737031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872B93D9-1F96-4207-9334-A2B7A861FE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AT" sz="2800" b="1" dirty="0">
                <a:solidFill>
                  <a:srgbClr val="FF6600"/>
                </a:solidFill>
              </a:rPr>
              <a:t>Quellen und Nachlese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="" xmlns:a16="http://schemas.microsoft.com/office/drawing/2014/main" id="{38E4C493-2065-4E6E-884C-9401E1ACC9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de-AT" dirty="0"/>
              <a:t>Prof. Dr. Manfred Becker-</a:t>
            </a:r>
            <a:r>
              <a:rPr lang="de-AT" dirty="0" err="1"/>
              <a:t>Huberti</a:t>
            </a:r>
            <a:r>
              <a:rPr lang="de-AT" dirty="0"/>
              <a:t>, Brauchtumsforscher und Theologe</a:t>
            </a:r>
          </a:p>
          <a:p>
            <a:pPr marL="0" indent="0">
              <a:buNone/>
            </a:pPr>
            <a:r>
              <a:rPr lang="de-AT" dirty="0">
                <a:hlinkClick r:id="rId2"/>
              </a:rPr>
              <a:t>https://festjahr.de/de/</a:t>
            </a:r>
            <a:r>
              <a:rPr lang="de-AT" dirty="0"/>
              <a:t>  </a:t>
            </a:r>
          </a:p>
          <a:p>
            <a:pPr marL="0" indent="0">
              <a:buNone/>
            </a:pPr>
            <a:r>
              <a:rPr lang="de-AT" dirty="0">
                <a:hlinkClick r:id="rId3"/>
              </a:rPr>
              <a:t>https://brauchtum.de/de/</a:t>
            </a:r>
            <a:r>
              <a:rPr lang="de-AT" dirty="0"/>
              <a:t>  </a:t>
            </a:r>
          </a:p>
          <a:p>
            <a:pPr marL="0" indent="0">
              <a:buNone/>
            </a:pPr>
            <a:endParaRPr lang="de-AT" dirty="0"/>
          </a:p>
          <a:p>
            <a:pPr marL="0" indent="0">
              <a:buNone/>
            </a:pPr>
            <a:r>
              <a:rPr lang="de-AT" dirty="0">
                <a:hlinkClick r:id="rId4"/>
              </a:rPr>
              <a:t>https://www.meinefamilie.at/erziehung/glaube-vermitteln/ostern/nach-dem-fasten-wird-gebacken-rezept-fuer-ostersonnen/</a:t>
            </a:r>
            <a:r>
              <a:rPr lang="de-AT" dirty="0"/>
              <a:t> </a:t>
            </a:r>
          </a:p>
          <a:p>
            <a:pPr marL="0" indent="0">
              <a:buNone/>
            </a:pPr>
            <a:endParaRPr lang="de-AT" dirty="0"/>
          </a:p>
          <a:p>
            <a:pPr marL="0" indent="0">
              <a:buNone/>
            </a:pPr>
            <a:r>
              <a:rPr lang="de-AT" dirty="0">
                <a:hlinkClick r:id="rId5"/>
              </a:rPr>
              <a:t>https://www.meinefamilie.at/erziehung/glaube-vermitteln/ostern/was-bedeuten-diese-ostersymbole/</a:t>
            </a:r>
            <a:r>
              <a:rPr lang="de-AT" dirty="0"/>
              <a:t> </a:t>
            </a:r>
          </a:p>
          <a:p>
            <a:pPr marL="0" indent="0">
              <a:buNone/>
            </a:pPr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BC4B4-6389-4F95-B36A-F6036079734C}" type="slidenum">
              <a:rPr lang="de-AT" smtClean="0"/>
              <a:t>14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892612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311</Words>
  <Application>Microsoft Office PowerPoint</Application>
  <PresentationFormat>Benutzerdefiniert</PresentationFormat>
  <Paragraphs>74</Paragraphs>
  <Slides>14</Slides>
  <Notes>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14</vt:i4>
      </vt:variant>
    </vt:vector>
  </HeadingPairs>
  <TitlesOfParts>
    <vt:vector size="15" baseType="lpstr">
      <vt:lpstr>Office</vt:lpstr>
      <vt:lpstr>PowerPoint-Präsentation</vt:lpstr>
      <vt:lpstr>F Ä R B E N  mit Kindern</vt:lpstr>
      <vt:lpstr>PowerPoint-Präsentation</vt:lpstr>
      <vt:lpstr>PowerPoint-Präsentation</vt:lpstr>
      <vt:lpstr>Sein Name ist Hase, er weiß von nichts</vt:lpstr>
      <vt:lpstr>Das Osternest regional sehr unterschiedlich</vt:lpstr>
      <vt:lpstr>Das Osterlamm  “Sündenbock”, geduldiges Tier  Reichtum  Jesus als “Lamm Gottes”  </vt:lpstr>
      <vt:lpstr>PowerPoint-Präsentation</vt:lpstr>
      <vt:lpstr>PowerPoint-Präsentation</vt:lpstr>
      <vt:lpstr>Ostern: Das Leben geht weiter! </vt:lpstr>
      <vt:lpstr>Deutliches Symbol:         OSTERSONNE</vt:lpstr>
      <vt:lpstr>Kinderbücher für Ostern</vt:lpstr>
      <vt:lpstr>Feiertipp</vt:lpstr>
      <vt:lpstr>Quellen und Nachlese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Welche Symbole und Zeichen gehören für mich zu Ostern?  Whiteboard</dc:title>
  <dc:creator>Anita Nussmüller</dc:creator>
  <cp:lastModifiedBy>Brigitte Lackner</cp:lastModifiedBy>
  <cp:revision>11</cp:revision>
  <dcterms:created xsi:type="dcterms:W3CDTF">2020-03-30T11:56:57Z</dcterms:created>
  <dcterms:modified xsi:type="dcterms:W3CDTF">2020-03-31T20:04:40Z</dcterms:modified>
</cp:coreProperties>
</file>